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7267575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89">
          <p15:clr>
            <a:srgbClr val="747775"/>
          </p15:clr>
        </p15:guide>
        <p15:guide id="2" pos="57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89" orient="horz"/>
        <p:guide pos="57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e0b171b082_0_3:notes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e0b171b08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052057"/>
            <a:ext cx="17041200" cy="29001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623400" y="4004514"/>
            <a:ext cx="17041200" cy="11199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623400" y="5977646"/>
            <a:ext cx="11997600" cy="8550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hasCustomPrompt="1" type="title"/>
          </p:nvPr>
        </p:nvSpPr>
        <p:spPr>
          <a:xfrm>
            <a:off x="623400" y="1562914"/>
            <a:ext cx="17041200" cy="27744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9pPr>
          </a:lstStyle>
          <a:p>
            <a:r>
              <a:t>xx%</a:t>
            </a:r>
          </a:p>
        </p:txBody>
      </p:sp>
      <p:sp>
        <p:nvSpPr>
          <p:cNvPr id="50" name="Google Shape;50;p12"/>
          <p:cNvSpPr txBox="1"/>
          <p:nvPr>
            <p:ph idx="1" type="body"/>
          </p:nvPr>
        </p:nvSpPr>
        <p:spPr>
          <a:xfrm>
            <a:off x="623400" y="4453977"/>
            <a:ext cx="17041200" cy="18381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 algn="ctr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1904"/>
            <a:ext cx="18288000" cy="72687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/>
          <p:nvPr>
            <p:ph idx="2" type="pic"/>
          </p:nvPr>
        </p:nvSpPr>
        <p:spPr>
          <a:xfrm>
            <a:off x="281075" y="306875"/>
            <a:ext cx="2892000" cy="860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623400" y="3039071"/>
            <a:ext cx="17041200" cy="1189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1pPr>
            <a:lvl2pPr lvl="1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2pPr>
            <a:lvl3pPr lvl="2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3pPr>
            <a:lvl4pPr lvl="3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4pPr>
            <a:lvl5pPr lvl="4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5pPr>
            <a:lvl6pPr lvl="5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6pPr>
            <a:lvl7pPr lvl="6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7pPr>
            <a:lvl8pPr lvl="7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8pPr>
            <a:lvl9pPr lvl="8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623400" y="1628404"/>
            <a:ext cx="170412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623400" y="1628404"/>
            <a:ext cx="79998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9664800" y="1628404"/>
            <a:ext cx="79998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623400" y="785042"/>
            <a:ext cx="5616000" cy="10677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34" name="Google Shape;34;p8"/>
          <p:cNvSpPr txBox="1"/>
          <p:nvPr>
            <p:ph idx="1" type="body"/>
          </p:nvPr>
        </p:nvSpPr>
        <p:spPr>
          <a:xfrm>
            <a:off x="623400" y="1963453"/>
            <a:ext cx="5616000" cy="44922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980500" y="636045"/>
            <a:ext cx="12735600" cy="57801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1pPr>
            <a:lvl2pPr lvl="1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2pPr>
            <a:lvl3pPr lvl="2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3pPr>
            <a:lvl4pPr lvl="3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4pPr>
            <a:lvl5pPr lvl="4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5pPr>
            <a:lvl6pPr lvl="5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6pPr>
            <a:lvl7pPr lvl="6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7pPr>
            <a:lvl8pPr lvl="7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8pPr>
            <a:lvl9pPr lvl="8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9pPr>
          </a:lstStyle>
          <a:p/>
        </p:txBody>
      </p:sp>
      <p:sp>
        <p:nvSpPr>
          <p:cNvPr id="38" name="Google Shape;38;p9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/>
          <p:nvPr/>
        </p:nvSpPr>
        <p:spPr>
          <a:xfrm>
            <a:off x="9144000" y="-177"/>
            <a:ext cx="9144000" cy="726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17475" lIns="217475" spcFirstLastPara="1" rIns="217475" wrap="square" tIns="217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0"/>
          <p:cNvSpPr txBox="1"/>
          <p:nvPr>
            <p:ph type="title"/>
          </p:nvPr>
        </p:nvSpPr>
        <p:spPr>
          <a:xfrm>
            <a:off x="531000" y="1742431"/>
            <a:ext cx="8090400" cy="20943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/>
        </p:txBody>
      </p:sp>
      <p:sp>
        <p:nvSpPr>
          <p:cNvPr id="42" name="Google Shape;42;p10"/>
          <p:cNvSpPr txBox="1"/>
          <p:nvPr>
            <p:ph idx="1" type="subTitle"/>
          </p:nvPr>
        </p:nvSpPr>
        <p:spPr>
          <a:xfrm>
            <a:off x="531000" y="3960641"/>
            <a:ext cx="8090400" cy="17451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43" name="Google Shape;43;p10"/>
          <p:cNvSpPr txBox="1"/>
          <p:nvPr>
            <p:ph idx="2" type="body"/>
          </p:nvPr>
        </p:nvSpPr>
        <p:spPr>
          <a:xfrm>
            <a:off x="9879000" y="1023091"/>
            <a:ext cx="7674000" cy="52209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1628404"/>
            <a:ext cx="17041200" cy="48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300"/>
              <a:buChar char="●"/>
              <a:defRPr sz="4300">
                <a:solidFill>
                  <a:schemeClr val="dk2"/>
                </a:solidFill>
              </a:defRPr>
            </a:lvl1pPr>
            <a:lvl2pPr indent="-444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2pPr>
            <a:lvl3pPr indent="-444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3pPr>
            <a:lvl4pPr indent="-444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4pPr>
            <a:lvl5pPr indent="-444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5pPr>
            <a:lvl6pPr indent="-444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6pPr>
            <a:lvl7pPr indent="-444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7pPr>
            <a:lvl8pPr indent="-444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8pPr>
            <a:lvl9pPr indent="-444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 algn="r">
              <a:buNone/>
              <a:defRPr sz="2400">
                <a:solidFill>
                  <a:schemeClr val="dk2"/>
                </a:solidFill>
              </a:defRPr>
            </a:lvl1pPr>
            <a:lvl2pPr lvl="1" algn="r">
              <a:buNone/>
              <a:defRPr sz="2400">
                <a:solidFill>
                  <a:schemeClr val="dk2"/>
                </a:solidFill>
              </a:defRPr>
            </a:lvl2pPr>
            <a:lvl3pPr lvl="2" algn="r">
              <a:buNone/>
              <a:defRPr sz="2400">
                <a:solidFill>
                  <a:schemeClr val="dk2"/>
                </a:solidFill>
              </a:defRPr>
            </a:lvl3pPr>
            <a:lvl4pPr lvl="3" algn="r">
              <a:buNone/>
              <a:defRPr sz="2400">
                <a:solidFill>
                  <a:schemeClr val="dk2"/>
                </a:solidFill>
              </a:defRPr>
            </a:lvl4pPr>
            <a:lvl5pPr lvl="4" algn="r">
              <a:buNone/>
              <a:defRPr sz="2400">
                <a:solidFill>
                  <a:schemeClr val="dk2"/>
                </a:solidFill>
              </a:defRPr>
            </a:lvl5pPr>
            <a:lvl6pPr lvl="5" algn="r">
              <a:buNone/>
              <a:defRPr sz="2400">
                <a:solidFill>
                  <a:schemeClr val="dk2"/>
                </a:solidFill>
              </a:defRPr>
            </a:lvl6pPr>
            <a:lvl7pPr lvl="6" algn="r">
              <a:buNone/>
              <a:defRPr sz="2400">
                <a:solidFill>
                  <a:schemeClr val="dk2"/>
                </a:solidFill>
              </a:defRPr>
            </a:lvl7pPr>
            <a:lvl8pPr lvl="7" algn="r">
              <a:buNone/>
              <a:defRPr sz="2400">
                <a:solidFill>
                  <a:schemeClr val="dk2"/>
                </a:solidFill>
              </a:defRPr>
            </a:lvl8pPr>
            <a:lvl9pPr lvl="8" algn="r">
              <a:buNone/>
              <a:defRPr sz="2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>
            <a:off x="3421650" y="0"/>
            <a:ext cx="11444700" cy="72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Visuel NEWSLETTER</a:t>
            </a:r>
            <a:endParaRPr sz="3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Google slides</a:t>
            </a:r>
            <a:endParaRPr sz="3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>
            <p:ph idx="2" type="pic"/>
          </p:nvPr>
        </p:nvSpPr>
        <p:spPr>
          <a:xfrm rot="-181436">
            <a:off x="1386376" y="1569699"/>
            <a:ext cx="9730248" cy="4896202"/>
          </a:xfrm>
          <a:prstGeom prst="roundRect">
            <a:avLst>
              <a:gd fmla="val 4299" name="adj"/>
            </a:avLst>
          </a:prstGeom>
          <a:noFill/>
          <a:ln>
            <a:noFill/>
          </a:ln>
        </p:spPr>
      </p:sp>
      <p:pic>
        <p:nvPicPr>
          <p:cNvPr id="64" name="Google Shape;6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8288000" cy="726879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/>
          <p:nvPr>
            <p:ph idx="3" type="pic"/>
          </p:nvPr>
        </p:nvSpPr>
        <p:spPr>
          <a:xfrm>
            <a:off x="281075" y="306875"/>
            <a:ext cx="2892000" cy="8607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6" name="Google Shape;66;p15"/>
          <p:cNvGrpSpPr/>
          <p:nvPr/>
        </p:nvGrpSpPr>
        <p:grpSpPr>
          <a:xfrm>
            <a:off x="8617975" y="364693"/>
            <a:ext cx="3449625" cy="1928405"/>
            <a:chOff x="8617975" y="429417"/>
            <a:chExt cx="3449625" cy="1928405"/>
          </a:xfrm>
        </p:grpSpPr>
        <p:sp>
          <p:nvSpPr>
            <p:cNvPr id="67" name="Google Shape;67;p15"/>
            <p:cNvSpPr txBox="1"/>
            <p:nvPr/>
          </p:nvSpPr>
          <p:spPr>
            <a:xfrm rot="-404395">
              <a:off x="8753744" y="1260889"/>
              <a:ext cx="3271912" cy="90806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organisme</a:t>
              </a:r>
              <a:endParaRPr b="1" sz="5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15"/>
            <p:cNvSpPr txBox="1"/>
            <p:nvPr/>
          </p:nvSpPr>
          <p:spPr>
            <a:xfrm rot="-403891">
              <a:off x="8664520" y="540284"/>
              <a:ext cx="1945109" cy="90806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Votre</a:t>
              </a:r>
              <a:endParaRPr b="1" sz="5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